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50" autoAdjust="0"/>
    <p:restoredTop sz="94660"/>
  </p:normalViewPr>
  <p:slideViewPr>
    <p:cSldViewPr snapToGrid="0">
      <p:cViewPr varScale="1">
        <p:scale>
          <a:sx n="57" d="100"/>
          <a:sy n="57" d="100"/>
        </p:scale>
        <p:origin x="192" y="1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3338D2-00A5-4DDE-A720-A0A81CFE6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69C7C1-AB59-4FEA-B87B-1903CFDE9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CEBA85-6953-419E-9EB4-78C08FF14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B117-CB79-4B97-8E42-268C504B73F6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4B342FF-A7AC-45B8-AEDE-6A96839A7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0DA05F-9DA1-4238-81AD-FD960FE7A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0DC5-5DDA-4D00-925D-60C430D2C7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7403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F78070-4DCE-41ED-B82E-8A26DF1CE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611CFE-B2D7-42FB-A395-F8DBC4FFF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296EA6-1C3C-4944-9BDF-02392587E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B117-CB79-4B97-8E42-268C504B73F6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F011DD-9724-40DC-9F08-93D09823A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522A96-BF78-4623-80C4-B3E702FA6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0DC5-5DDA-4D00-925D-60C430D2C7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790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D8AB39-8487-4A0D-8432-25BFB0ADC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D82A263-639C-45F5-B62A-EC235F344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057088-9E63-41C1-A15D-73B334FA6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B117-CB79-4B97-8E42-268C504B73F6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5E9E04-453A-4B71-AB14-379AC3C43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2CB71D-589B-48F4-A880-230E8488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0DC5-5DDA-4D00-925D-60C430D2C7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227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D3E575-B4EE-470E-B614-B3B1D3579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3FDBB1-0ECA-4D8B-97F7-0FFA614B7C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998CD74-63E3-4168-B1EE-F6B03E4BC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C264061-3361-471C-881E-480E56A60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B117-CB79-4B97-8E42-268C504B73F6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153D03-ADDB-4A35-B164-5ABAA97E4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235BF5F-45A1-4108-9E5F-C644A5880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0DC5-5DDA-4D00-925D-60C430D2C7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3832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8992E-6529-4715-9D6A-7297999B5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4CAA9B-33C9-408E-9805-40B83B233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747B600-D6AD-4C9A-AFFE-18F6A3B2B3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AB6E2D7-9C02-4AE8-A2AA-693600AE0A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E1C5012-B43D-4662-BD99-E15CDA9408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AC53AE2-385B-4408-95AE-EDC676D7E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B117-CB79-4B97-8E42-268C504B73F6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EF9347D-81BD-4150-973F-DF4A94966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D94C132-A203-490B-8B7F-C9C22B941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0DC5-5DDA-4D00-925D-60C430D2C7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954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9C37F4-B298-4B79-8692-68EA5C41B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D9F1872-75BB-4E1B-AD5C-70FAC0B24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B117-CB79-4B97-8E42-268C504B73F6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A86C678-2597-479B-A049-47B39A85A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E25581C-E2CF-48DB-AB84-59AC27C22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0DC5-5DDA-4D00-925D-60C430D2C7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523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D35EA00-8FF9-4AD9-BBF0-5D81F96C7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B117-CB79-4B97-8E42-268C504B73F6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6F492F4-6910-4258-BE06-7EC082935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37384AA-452A-4B47-9057-677B181E7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0DC5-5DDA-4D00-925D-60C430D2C7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6309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D332D1-AF03-4F54-A560-705F504C1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CC95CB-5FD5-456B-9BF9-186ABE335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1C7F906-3251-4478-95CA-6B8FC8136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B6B3155-05C3-4977-B77A-FD410C80E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B117-CB79-4B97-8E42-268C504B73F6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D310471-ADB3-4589-B5A3-4C1A0D14C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B8F9D00-6164-487A-8F24-0550104EE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0DC5-5DDA-4D00-925D-60C430D2C7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0801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66C16D-02DD-4B8E-A05F-B6D80AA60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5B7D54C-0BE7-469F-BA21-5F284287E3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80CF61-850B-4A75-AC70-AB13A6A24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FE5107-3FF5-4017-A86B-C51D564ED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B117-CB79-4B97-8E42-268C504B73F6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77E999-AD50-4632-BE56-F3F956D9A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E3E5D7D-9FA3-4083-88F9-0A013C1CE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0DC5-5DDA-4D00-925D-60C430D2C7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9522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33343E-A476-4736-8D24-DB4600F2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7275401-C407-4BAE-A362-88909DFE08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EB6A41-ED61-4828-8E0D-1470B92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B117-CB79-4B97-8E42-268C504B73F6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DFDD38-5F4A-4724-869E-C04E61DE6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315664-B3CD-45D9-884F-4DA1EC3BD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0DC5-5DDA-4D00-925D-60C430D2C7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8925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3F64E9-BD34-47D7-9061-C769ED1C81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D0A9B43-7CD1-4130-9E27-A3A87A2B28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2CFC66-EFA9-498F-BAB7-0F5A097A8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B117-CB79-4B97-8E42-268C504B73F6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A07141-8448-4CE1-8664-FA9610EBC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B9C66A-D976-4F89-8F09-A5B866EEE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C0DC5-5DDA-4D00-925D-60C430D2C7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3620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766A8C9-60B7-47F1-9268-F2757EC34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CB18F7E-DE35-47FC-B229-EAA8B85B5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332989-A66B-4F70-9763-DA7030DF3E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4B117-CB79-4B97-8E42-268C504B73F6}" type="datetimeFigureOut">
              <a:rPr lang="pt-BR" smtClean="0"/>
              <a:t>14/07/2021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FF1000-2545-494C-A955-2DDA46AFE7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19B549-E8DA-42CD-956B-1FC93B6AF7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C0DC5-5DDA-4D00-925D-60C430D2C7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444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www.youtube.com/prefeituramunicipaldeitauna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0443051D-E27F-48FF-AE85-6F770EF94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3460" y="5651873"/>
            <a:ext cx="3399620" cy="95662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C900A3A-FD4B-4E1A-8EC8-8B1F8FB16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9725" y="5725217"/>
            <a:ext cx="2469094" cy="951058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B7C58FBE-ECEC-4B7E-8490-67120DA714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9757" y="7129009"/>
            <a:ext cx="9144000" cy="1655762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1AB7CB2-3277-4EA1-99EF-617C7DAC64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250" y="436314"/>
            <a:ext cx="9639300" cy="280258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6276CA6-F85F-4241-B87E-3B64080A7B11}"/>
              </a:ext>
            </a:extLst>
          </p:cNvPr>
          <p:cNvSpPr txBox="1"/>
          <p:nvPr/>
        </p:nvSpPr>
        <p:spPr>
          <a:xfrm>
            <a:off x="4914900" y="1891645"/>
            <a:ext cx="566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Bahnschrift SemiBold" panose="020B0502040204020203" pitchFamily="34" charset="0"/>
              </a:rPr>
              <a:t>O SERVIDOR PÚBLICO E A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C219C65-6E7E-4655-9DAD-4E6CE0C1197A}"/>
              </a:ext>
            </a:extLst>
          </p:cNvPr>
          <p:cNvSpPr txBox="1"/>
          <p:nvPr/>
        </p:nvSpPr>
        <p:spPr>
          <a:xfrm>
            <a:off x="568778" y="3993308"/>
            <a:ext cx="1105444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FF0000"/>
                </a:solidFill>
              </a:rPr>
              <a:t>QUANDO? </a:t>
            </a:r>
            <a:r>
              <a:rPr lang="pt-BR" sz="3200" b="1" dirty="0"/>
              <a:t>DIA 21/07/2021</a:t>
            </a:r>
          </a:p>
          <a:p>
            <a:r>
              <a:rPr lang="pt-BR" sz="3200" b="1" dirty="0">
                <a:solidFill>
                  <a:srgbClr val="FF0000"/>
                </a:solidFill>
              </a:rPr>
              <a:t>QUAL HORÁRIO? </a:t>
            </a:r>
            <a:r>
              <a:rPr lang="pt-BR" sz="3200" b="1" dirty="0"/>
              <a:t>17h30min</a:t>
            </a:r>
          </a:p>
          <a:p>
            <a:r>
              <a:rPr lang="pt-BR" sz="3200" b="1" dirty="0">
                <a:solidFill>
                  <a:srgbClr val="FF0000"/>
                </a:solidFill>
              </a:rPr>
              <a:t>ONDE: </a:t>
            </a:r>
            <a:r>
              <a:rPr lang="pt-BR" sz="3200" b="1" dirty="0">
                <a:hlinkClick r:id="rId5"/>
              </a:rPr>
              <a:t>https://www.youtube.com/prefeituramunicipaldeitauna</a:t>
            </a:r>
            <a:endParaRPr lang="pt-BR" sz="3200" b="1" dirty="0"/>
          </a:p>
          <a:p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BB93561-A8C0-4A62-AB0F-1BF0B11D59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7889" y="5698496"/>
            <a:ext cx="1542422" cy="95105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A1464EB-5529-4725-A5AB-9909F80650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4141" y="6009770"/>
            <a:ext cx="6468417" cy="493819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F21E65B7-0FC8-435D-A91A-C5C854067A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07975" cmpd="tri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B7D6C9D-1B0E-4125-8876-A9B74D1B2DF6}"/>
              </a:ext>
            </a:extLst>
          </p:cNvPr>
          <p:cNvSpPr txBox="1"/>
          <p:nvPr/>
        </p:nvSpPr>
        <p:spPr>
          <a:xfrm>
            <a:off x="5798306" y="1068167"/>
            <a:ext cx="5103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FF0000"/>
                </a:solidFill>
              </a:rPr>
              <a:t>PALESTRA  ONLINE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2ED971C-CAE2-43ED-A3D2-B7EF6AF6CDC0}"/>
              </a:ext>
            </a:extLst>
          </p:cNvPr>
          <p:cNvSpPr txBox="1"/>
          <p:nvPr/>
        </p:nvSpPr>
        <p:spPr>
          <a:xfrm>
            <a:off x="6096000" y="4128117"/>
            <a:ext cx="5019977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/>
              <a:t>ENVIE SUA PERGUNTA ANTECIPADAMENTE PARA O EMAIL diretoria@imp.mg.gov.br</a:t>
            </a:r>
          </a:p>
        </p:txBody>
      </p:sp>
    </p:spTree>
    <p:extLst>
      <p:ext uri="{BB962C8B-B14F-4D97-AF65-F5344CB8AC3E}">
        <p14:creationId xmlns:p14="http://schemas.microsoft.com/office/powerpoint/2010/main" val="19016430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Bahnschrift SemiBold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Heli de Souza Maia</dc:creator>
  <cp:lastModifiedBy>Heli de Souza Maia</cp:lastModifiedBy>
  <cp:revision>1</cp:revision>
  <dcterms:created xsi:type="dcterms:W3CDTF">2021-07-14T19:30:38Z</dcterms:created>
  <dcterms:modified xsi:type="dcterms:W3CDTF">2021-07-14T19:30:49Z</dcterms:modified>
</cp:coreProperties>
</file>